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>
        <p:scale>
          <a:sx n="70" d="100"/>
          <a:sy n="70" d="100"/>
        </p:scale>
        <p:origin x="26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DF035-69A0-412F-9045-28BD3484C486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85CCF-F696-4767-B29F-1E31AA875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91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simpleImageEBC4593F96F1425FB3D84C5BF02B5075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DESPESA EXECUTADA POR NATUREZA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DESPESA EXECUTADA POR ÓRGÃO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DESPESA EXECUTADA POR ELEMENTO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DESPESA EXECUTADA POR ELEMENTO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Gastos com Pessoal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Gastos com Pessoal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Gastos com Pessoal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advancedSlicerVisual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Gastos com Pessoal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advancedSlicerVisual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Gastos com Pessoal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Gastos com Pessoal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Primária sem RPPS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Primária sem RPPS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Primária sem RPPS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Primária sem RPPS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Primária sem RPPS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Primária sem RPPS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simpleImageEBC4593F96F1425FB3D84C5BF02B5075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ARRECADADA POR ORIGEM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ARRECADADA POR DETALHAMENTO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RECEITA ARRECADADA POR ORIGEM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ARRECADADA POR ORIGEM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ARRECADADA POR ORIGEM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RECEITAS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RECEITA ARRECADADA POR ORIGEM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0d08edc-ba58-4775-922f-672835627970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 ,cardVisual ,simpleImageEBC4593F96F1425FB3D84C5BF02B5075 ,cardVisual ,shape ,image ,card ,shap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Home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6E16E1-3EC5-76D6-D353-79498FB27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710" y="367146"/>
            <a:ext cx="2181529" cy="1493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 ,textbox ,actionButton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Capa Despesas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ctionButton ,actionButton ,actionButton ,actionButton ,cardVisual ,textbox ,DESPESA EXECUTADA POR NATUREZ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Despesa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DESPESA EXECUTADA POR ÓRGÃO ,actionButton ,actionButton ,actionButton ,cardVisual ,textbox ,actionB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Despesa por Órgão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Visual ,actionButton ,textbox ,DESPESA EXECUTADA POR ELEMENTO ,actionButton ,actionButton ,actionB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Custeio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ctionButton ,actionButton ,cardVisual ,actionButton ,actionButton ,actionButton ,DESPESA EXECUTADA POR ELEMENTO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Investimentos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imag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Capa Limites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cardVisual ,textbox ,textbox ,textbox ,cardVisual ,image ,Gastos com Pessoal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Ensino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cardVisual ,image ,Gastos com Pessoal ,image ,cardVisual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FUNDEB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ardVisual ,textbox ,cardVisual ,image ,image ,Gastos com Pessoal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Saúde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cardVisual ,image ,cardVisual ,image ,advancedSlicerVisual ,textbox ,Gastos com Pessoal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Pessoal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textbox ,textbox ,shape ,shape ,imag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cardVisual ,advancedSlicerVisual ,textbox ,cardVisual ,textbox ,textbox ,Gastos com Pessoal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Pessoal Executivo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textbox ,image ,Gastos com Pessoal ,cardVisual ,cardVisual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Pessoal Legislativo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Receita Primária sem RPPS ,Receita Primária sem RPPS ,image ,textbox ,Receita Primária sem RPPS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Resultado Primário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textbox ,Receita Primária sem RPPS ,textbox ,Receita Primária sem RPPS ,image ,Receita Primária sem RPP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Dívida Pública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impleImageEBC4593F96F1425FB3D84C5BF02B5075 ,shape ,textbox ,shape ,cardVisual ,image ,textbox ,textbox ,imag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BA585D-18E9-1FAC-A6E8-1175A1CE1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710" y="367146"/>
            <a:ext cx="2181529" cy="1493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actionButton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Capa Receitas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ctionButton ,RECEITA ARRECADADA POR ORIGEM ,slicer ,RECEITAS ,actionButton ,actionButton ,actionB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Receitas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ctionButton ,textbox ,actionButton ,RECEITA ARRECADADA POR DETALHAMENTO ,actionButton ,RECEITAS ,actionB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Receita Tributária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RECEITA ARRECADADA POR ORIGEM ,actionButton ,textbox ,actionButton ,actionButton ,actionButton ,RECEITA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Transferências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ctionButton ,RECEITA ARRECADADA POR ORIGEM ,actionButton ,RECEITAS ,actionButton ,actionButton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Transferências da União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ctionButton ,actionButton ,slicer ,actionButton ,RECEITAS ,textbox ,RECEITA ARRECADADA POR ORIGEM ,actionB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Transferências Fundo a Fundo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RECEITAS ,actionButton ,RECEITA ARRECADADA POR ORIGEM ,actionButton ,actionButton ,textbox ,actionB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Transferências do Estado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1011</Words>
  <Application>Microsoft Office PowerPoint</Application>
  <PresentationFormat>Widescreen</PresentationFormat>
  <Paragraphs>546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Custom Design</vt:lpstr>
      <vt:lpstr>Home</vt:lpstr>
      <vt:lpstr>Objetivo</vt:lpstr>
      <vt:lpstr>Capa Receitas</vt:lpstr>
      <vt:lpstr>Receitas</vt:lpstr>
      <vt:lpstr>Receita Tributária</vt:lpstr>
      <vt:lpstr>Transferências</vt:lpstr>
      <vt:lpstr>Transferências da União</vt:lpstr>
      <vt:lpstr>Transferências Fundo a Fundo</vt:lpstr>
      <vt:lpstr>Transferências do Estado</vt:lpstr>
      <vt:lpstr>Capa Despesas</vt:lpstr>
      <vt:lpstr>Despesa</vt:lpstr>
      <vt:lpstr>Despesa por Órgão</vt:lpstr>
      <vt:lpstr>Custeio</vt:lpstr>
      <vt:lpstr>Investimentos</vt:lpstr>
      <vt:lpstr>Capa Limites</vt:lpstr>
      <vt:lpstr>Ensino</vt:lpstr>
      <vt:lpstr>FUNDEB</vt:lpstr>
      <vt:lpstr>Saúde</vt:lpstr>
      <vt:lpstr>Pessoal</vt:lpstr>
      <vt:lpstr>Pessoal Executivo</vt:lpstr>
      <vt:lpstr>Pessoal Legislativo</vt:lpstr>
      <vt:lpstr>Resultado Primário</vt:lpstr>
      <vt:lpstr>Dívida Pública</vt:lpstr>
      <vt:lpstr>Fim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Jhonatan Viana</cp:lastModifiedBy>
  <cp:revision>5</cp:revision>
  <dcterms:created xsi:type="dcterms:W3CDTF">2016-09-04T11:54:55Z</dcterms:created>
  <dcterms:modified xsi:type="dcterms:W3CDTF">2025-05-28T14:45:32Z</dcterms:modified>
</cp:coreProperties>
</file>